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108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8E4-D8D8-41E6-80E0-BB718D5876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5EB-9004-41DE-ADD3-6BC50DD61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6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8E4-D8D8-41E6-80E0-BB718D5876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5EB-9004-41DE-ADD3-6BC50DD61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605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8E4-D8D8-41E6-80E0-BB718D5876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5EB-9004-41DE-ADD3-6BC50DD61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9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8E4-D8D8-41E6-80E0-BB718D5876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5EB-9004-41DE-ADD3-6BC50DD61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8E4-D8D8-41E6-80E0-BB718D5876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5EB-9004-41DE-ADD3-6BC50DD61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8E4-D8D8-41E6-80E0-BB718D5876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5EB-9004-41DE-ADD3-6BC50DD61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78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8E4-D8D8-41E6-80E0-BB718D5876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5EB-9004-41DE-ADD3-6BC50DD61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5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8E4-D8D8-41E6-80E0-BB718D5876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5EB-9004-41DE-ADD3-6BC50DD61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5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8E4-D8D8-41E6-80E0-BB718D5876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5EB-9004-41DE-ADD3-6BC50DD61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8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8E4-D8D8-41E6-80E0-BB718D5876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5EB-9004-41DE-ADD3-6BC50DD61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86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0A8E4-D8D8-41E6-80E0-BB718D5876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C25EB-9004-41DE-ADD3-6BC50DD61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6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0A8E4-D8D8-41E6-80E0-BB718D587669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C25EB-9004-41DE-ADD3-6BC50DD61C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2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-hscholarship@hot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176" y="152400"/>
            <a:ext cx="6324601" cy="259080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Spring for Scholars T-shirt Design Contest</a:t>
            </a:r>
            <a:br>
              <a:rPr lang="en-US" sz="2000" dirty="0" smtClean="0"/>
            </a:br>
            <a:r>
              <a:rPr lang="en-US" sz="2000" dirty="0" smtClean="0"/>
              <a:t>We need your help to design our Spring for Scholars t-shirt.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Spring for Scholars is a fundraising event to raise money for scholarships for senior students.</a:t>
            </a:r>
            <a:br>
              <a:rPr lang="en-US" sz="2000" dirty="0" smtClean="0"/>
            </a:br>
            <a:r>
              <a:rPr lang="en-US" sz="2000" dirty="0" smtClean="0"/>
              <a:t>Please </a:t>
            </a:r>
            <a:r>
              <a:rPr lang="en-US" sz="2000" dirty="0" smtClean="0"/>
              <a:t>draw your t-shirt design below and submit your entry to the office by </a:t>
            </a:r>
            <a:r>
              <a:rPr lang="en-US" sz="2000" dirty="0" smtClean="0"/>
              <a:t>April 1st, 2022 or email copy to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 smtClean="0">
                <a:hlinkClick r:id="rId2"/>
              </a:rPr>
              <a:t>g-hscholarship@hotmail.com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Feel free to ask for help from family and friends!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One winner will be chosen and will receive a State Theatre gift certificate!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1800"/>
            <a:ext cx="6177087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62622" y="81193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39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Spring for Scholars T-shirt Design Contest We need your help to design our Spring for Scholars t-shirt.  Spring for Scholars is a fundraising event to raise money for scholarships for senior students. Please draw your t-shirt design below and submit your entry to the office by April 1st, 2022 or email copy to  g-hscholarship@hotmail.com Feel free to ask for help from family and friends! One winner will be chosen and will receive a State Theatre gift certificate!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for Scholars T-shirt Design Contest We need your help to design our spring for scholars t-shirt. Please draw your t-shirt design below and submit your entry to the office by March One winner will be chosen and will receive a free t-shirt! </dc:title>
  <dc:creator>Owner</dc:creator>
  <cp:lastModifiedBy>Owner</cp:lastModifiedBy>
  <cp:revision>8</cp:revision>
  <cp:lastPrinted>2019-02-28T23:55:46Z</cp:lastPrinted>
  <dcterms:created xsi:type="dcterms:W3CDTF">2019-01-29T18:23:32Z</dcterms:created>
  <dcterms:modified xsi:type="dcterms:W3CDTF">2022-03-23T13:59:47Z</dcterms:modified>
</cp:coreProperties>
</file>